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3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2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9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3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3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5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4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6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2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8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0BBBC-851A-4FF4-B893-4A620911B72E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8202-F0C3-4B5C-85B3-5F334A43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5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D14FBF-25DC-449C-A8BA-682D9DD505F8}"/>
              </a:ext>
            </a:extLst>
          </p:cNvPr>
          <p:cNvSpPr txBox="1">
            <a:spLocks/>
          </p:cNvSpPr>
          <p:nvPr/>
        </p:nvSpPr>
        <p:spPr>
          <a:xfrm>
            <a:off x="316087" y="3960020"/>
            <a:ext cx="8511823" cy="9209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31E16E8-91DB-4018-82B6-93845D985A92}"/>
              </a:ext>
            </a:extLst>
          </p:cNvPr>
          <p:cNvSpPr txBox="1">
            <a:spLocks/>
          </p:cNvSpPr>
          <p:nvPr/>
        </p:nvSpPr>
        <p:spPr>
          <a:xfrm>
            <a:off x="316089" y="4880945"/>
            <a:ext cx="8511822" cy="11167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Contributor (s)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Affiliation(s)</a:t>
            </a:r>
          </a:p>
        </p:txBody>
      </p:sp>
    </p:spTree>
    <p:extLst>
      <p:ext uri="{BB962C8B-B14F-4D97-AF65-F5344CB8AC3E}">
        <p14:creationId xmlns:p14="http://schemas.microsoft.com/office/powerpoint/2010/main" val="803488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2425020" y="827969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acknowledgements]</a:t>
            </a:r>
          </a:p>
        </p:txBody>
      </p:sp>
    </p:spTree>
    <p:extLst>
      <p:ext uri="{BB962C8B-B14F-4D97-AF65-F5344CB8AC3E}">
        <p14:creationId xmlns:p14="http://schemas.microsoft.com/office/powerpoint/2010/main" val="22580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73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1611292" y="703791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a-I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fa-I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fa-I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any conflicts of interest or grants for the present study]</a:t>
            </a:r>
          </a:p>
        </p:txBody>
      </p:sp>
    </p:spTree>
    <p:extLst>
      <p:ext uri="{BB962C8B-B14F-4D97-AF65-F5344CB8AC3E}">
        <p14:creationId xmlns:p14="http://schemas.microsoft.com/office/powerpoint/2010/main" val="421897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1611292" y="703791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and overview of the study, its ration and its primary objective]</a:t>
            </a:r>
          </a:p>
        </p:txBody>
      </p:sp>
    </p:spTree>
    <p:extLst>
      <p:ext uri="{BB962C8B-B14F-4D97-AF65-F5344CB8AC3E}">
        <p14:creationId xmlns:p14="http://schemas.microsoft.com/office/powerpoint/2010/main" val="253057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2840620" y="794103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the following information]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[Study Design, Population, Setting, Duration, etc.]</a:t>
            </a:r>
          </a:p>
        </p:txBody>
      </p:sp>
    </p:spTree>
    <p:extLst>
      <p:ext uri="{BB962C8B-B14F-4D97-AF65-F5344CB8AC3E}">
        <p14:creationId xmlns:p14="http://schemas.microsoft.com/office/powerpoint/2010/main" val="149310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2840620" y="794103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the following information]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[Instruments, Procedure, Ethics, Statistical analysis]</a:t>
            </a:r>
          </a:p>
        </p:txBody>
      </p:sp>
    </p:spTree>
    <p:extLst>
      <p:ext uri="{BB962C8B-B14F-4D97-AF65-F5344CB8AC3E}">
        <p14:creationId xmlns:p14="http://schemas.microsoft.com/office/powerpoint/2010/main" val="756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1600931" y="827969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the most relevant findings]</a:t>
            </a:r>
          </a:p>
        </p:txBody>
      </p:sp>
    </p:spTree>
    <p:extLst>
      <p:ext uri="{BB962C8B-B14F-4D97-AF65-F5344CB8AC3E}">
        <p14:creationId xmlns:p14="http://schemas.microsoft.com/office/powerpoint/2010/main" val="966263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1600931" y="827969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the most relevant findings]</a:t>
            </a:r>
          </a:p>
        </p:txBody>
      </p:sp>
    </p:spTree>
    <p:extLst>
      <p:ext uri="{BB962C8B-B14F-4D97-AF65-F5344CB8AC3E}">
        <p14:creationId xmlns:p14="http://schemas.microsoft.com/office/powerpoint/2010/main" val="53480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1600931" y="827969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the take home message and signify the importance of the study]</a:t>
            </a:r>
          </a:p>
        </p:txBody>
      </p:sp>
    </p:spTree>
    <p:extLst>
      <p:ext uri="{BB962C8B-B14F-4D97-AF65-F5344CB8AC3E}">
        <p14:creationId xmlns:p14="http://schemas.microsoft.com/office/powerpoint/2010/main" val="208144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BE4825-19C6-4422-B0DF-619456C166E0}"/>
              </a:ext>
            </a:extLst>
          </p:cNvPr>
          <p:cNvSpPr txBox="1">
            <a:spLocks/>
          </p:cNvSpPr>
          <p:nvPr/>
        </p:nvSpPr>
        <p:spPr>
          <a:xfrm>
            <a:off x="1600931" y="827969"/>
            <a:ext cx="5921415" cy="797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4BD469-95BE-43DC-A7A0-11E84E637A6C}"/>
              </a:ext>
            </a:extLst>
          </p:cNvPr>
          <p:cNvSpPr txBox="1">
            <a:spLocks/>
          </p:cNvSpPr>
          <p:nvPr/>
        </p:nvSpPr>
        <p:spPr>
          <a:xfrm>
            <a:off x="361244" y="1648178"/>
            <a:ext cx="8400791" cy="460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[Please provide the take home message and signify the importance of the study]</a:t>
            </a:r>
          </a:p>
        </p:txBody>
      </p:sp>
    </p:spTree>
    <p:extLst>
      <p:ext uri="{BB962C8B-B14F-4D97-AF65-F5344CB8AC3E}">
        <p14:creationId xmlns:p14="http://schemas.microsoft.com/office/powerpoint/2010/main" val="116283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140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Bahram Rad</dc:creator>
  <cp:lastModifiedBy>Bahram Rad</cp:lastModifiedBy>
  <cp:revision>8</cp:revision>
  <dcterms:created xsi:type="dcterms:W3CDTF">2024-01-31T13:04:33Z</dcterms:created>
  <dcterms:modified xsi:type="dcterms:W3CDTF">2024-02-07T05:57:53Z</dcterms:modified>
</cp:coreProperties>
</file>